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Как защитить себя от микробов?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Авторы: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Кравченко </a:t>
            </a:r>
            <a:r>
              <a:rPr lang="ru-RU" sz="2800" dirty="0" err="1" smtClean="0">
                <a:solidFill>
                  <a:schemeClr val="tx1"/>
                </a:solidFill>
              </a:rPr>
              <a:t>Милена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Козлова Анастасия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МОУ СОШ № 32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Г.Уссурийск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Гигиена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Пейте только кипяченую воду</a:t>
            </a:r>
          </a:p>
          <a:p>
            <a:r>
              <a:rPr lang="ru-RU" dirty="0" smtClean="0"/>
              <a:t>Не пейте воду из под крана, из водоёмов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Берегись инфекции!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заболевании или присутствуя в массовых местах во время эпидемий- носи марлевую повязку </a:t>
            </a:r>
          </a:p>
          <a:p>
            <a:r>
              <a:rPr lang="ru-RU" dirty="0" smtClean="0"/>
              <a:t>При заболевании сразу обращайся к врачу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Гигиена 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Употребляй в пищу только свежие продукты</a:t>
            </a:r>
          </a:p>
          <a:p>
            <a:r>
              <a:rPr lang="ru-RU" dirty="0" smtClean="0"/>
              <a:t>Храни продукты в холодильнике</a:t>
            </a:r>
          </a:p>
          <a:p>
            <a:r>
              <a:rPr lang="ru-RU" dirty="0" smtClean="0"/>
              <a:t>Не употребляй продукты, если истек срок их хранения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Соблюдай эти простые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b="1" i="1" dirty="0" smtClean="0">
                <a:solidFill>
                  <a:srgbClr val="FF0000"/>
                </a:solidFill>
              </a:rPr>
              <a:t>БУДЬ ЗДОРОВ!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такое микробы?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течение тысяч лет своего существования человек не имел представления о том, что вызывает его заболевания. Первобытные люди имели свое «объяснение» этому — они считали, что болезнь вызывают злые духи, живущие внутри своей жертвы.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1865 году наука доказала, что причиной заболеваний являются микробы. Луи Пастер первым выдвинул теорию о том, что причиной заболеваний являются микробы. И сегодня мы знаем, что микробы являются самыми опасными врагами человека. Они представляют собой мельчайшие одноклеточные микроорганизмы, видимые только под микроскопом. </a:t>
            </a:r>
            <a:r>
              <a:rPr lang="ru-RU" b="1" dirty="0" smtClean="0"/>
              <a:t>Некоторые из них настолько малы, что практически невидимы!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икроскоп для микробов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22002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71678"/>
            <a:ext cx="171451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57818" y="5715016"/>
            <a:ext cx="2307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Микроскоп 1751 года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857892"/>
            <a:ext cx="2701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Современный микроскоп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Микробы - враги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ПОЗНАВ мир микробов, ученые нашли среди них не только невидимых друзей, но и опасных врагов, виновников тяжелых заболеваний.</a:t>
            </a:r>
          </a:p>
          <a:p>
            <a:r>
              <a:rPr lang="ru-RU" dirty="0" smtClean="0"/>
              <a:t>Болезни, вызываемые микробами, издавна преследуют </a:t>
            </a:r>
            <a:r>
              <a:rPr lang="ru-RU" dirty="0" smtClean="0"/>
              <a:t>человека.</a:t>
            </a:r>
          </a:p>
          <a:p>
            <a:r>
              <a:rPr lang="ru-RU" dirty="0" smtClean="0"/>
              <a:t>Группа микроорганизмов—вирусы, открытые в </a:t>
            </a:r>
            <a:r>
              <a:rPr lang="ru-RU" dirty="0" smtClean="0"/>
              <a:t>1892 году нашим соотечественником Д. И. Ивановским. Эти существа еще мельче бактерий и потому видимы только под электронным микроскопом, дающим значительно большее увеличение, чем обычный световой.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уберечь себя от микробов?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Правила личной гигиены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Личная гигиена включает:</a:t>
            </a:r>
          </a:p>
        </p:txBody>
      </p:sp>
      <p:sp>
        <p:nvSpPr>
          <p:cNvPr id="33795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Гигиена кожи </a:t>
            </a:r>
          </a:p>
          <a:p>
            <a:pPr eaLnBrk="1" hangingPunct="1">
              <a:defRPr/>
            </a:pPr>
            <a:r>
              <a:rPr lang="ru-RU" smtClean="0"/>
              <a:t>Гигиена воды</a:t>
            </a:r>
          </a:p>
          <a:p>
            <a:pPr eaLnBrk="1" hangingPunct="1">
              <a:defRPr/>
            </a:pPr>
            <a:r>
              <a:rPr lang="ru-RU" smtClean="0"/>
              <a:t>Гигиена одежды</a:t>
            </a:r>
          </a:p>
          <a:p>
            <a:pPr eaLnBrk="1" hangingPunct="1">
              <a:defRPr/>
            </a:pPr>
            <a:r>
              <a:rPr lang="ru-RU" smtClean="0"/>
              <a:t>Гигиена жилища</a:t>
            </a:r>
          </a:p>
          <a:p>
            <a:pPr eaLnBrk="1" hangingPunct="1">
              <a:defRPr/>
            </a:pPr>
            <a:r>
              <a:rPr lang="ru-RU" smtClean="0"/>
              <a:t>Гигиена питания</a:t>
            </a:r>
          </a:p>
          <a:p>
            <a:pPr eaLnBrk="1" hangingPunct="1">
              <a:defRPr/>
            </a:pPr>
            <a:r>
              <a:rPr lang="ru-RU" smtClean="0"/>
              <a:t>Гигиена полости рта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Перед едой каждый раз мойте теплой водой с мылом руки </a:t>
            </a:r>
          </a:p>
        </p:txBody>
      </p:sp>
      <p:sp>
        <p:nvSpPr>
          <p:cNvPr id="3481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" name="Рисунок 6" descr="{2298E604-FDC0-4693-ACE2-7A14BE7EE579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0113" y="1600200"/>
            <a:ext cx="3386135" cy="2686056"/>
          </a:xfrm>
          <a:prstGeom prst="rect">
            <a:avLst/>
          </a:prstGeom>
        </p:spPr>
      </p:pic>
      <p:sp>
        <p:nvSpPr>
          <p:cNvPr id="5" name="Прямоуг. 4"/>
          <p:cNvSpPr txBox="1">
            <a:spLocks noChangeArrowheads="1"/>
          </p:cNvSpPr>
          <p:nvPr/>
        </p:nvSpPr>
        <p:spPr>
          <a:xfrm>
            <a:off x="357158" y="4429132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 реже 1 раз в неделю мойтесь в бане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400" dirty="0" smtClean="0"/>
              <a:t>Каждый ребенок должен иметь свои полотенца для лица, рук и ног. Через общее полотенце может передаваться инфекция.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Прямоуг. 4"/>
          <p:cNvSpPr>
            <a:spLocks noGrp="1" noChangeArrowheads="1"/>
          </p:cNvSpPr>
          <p:nvPr>
            <p:ph type="title"/>
          </p:nvPr>
        </p:nvSpPr>
        <p:spPr>
          <a:xfrm>
            <a:off x="500034" y="4000504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Чистить зубы нужно обязательно утром и вечером</a:t>
            </a:r>
            <a:endParaRPr lang="ru-RU" dirty="0" smtClean="0"/>
          </a:p>
        </p:txBody>
      </p:sp>
      <p:pic>
        <p:nvPicPr>
          <p:cNvPr id="11267" name="Рисунок 6" descr="{3B709AC0-AD5E-49F9-9AC6-37CC9066274F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357298"/>
            <a:ext cx="1373183" cy="2300289"/>
          </a:xfrm>
        </p:spPr>
      </p:pic>
      <p:sp>
        <p:nvSpPr>
          <p:cNvPr id="4" name="Прямоуг. 4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 забудьте и о зубах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Brush Script M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Как защитить себя от микробов?</vt:lpstr>
      <vt:lpstr>Что такое микробы? </vt:lpstr>
      <vt:lpstr>Слайд 3</vt:lpstr>
      <vt:lpstr>Слайд 4</vt:lpstr>
      <vt:lpstr>Микробы - враги</vt:lpstr>
      <vt:lpstr>Как уберечь себя от микробов?</vt:lpstr>
      <vt:lpstr>Личная гигиена включает:</vt:lpstr>
      <vt:lpstr>Перед едой каждый раз мойте теплой водой с мылом руки </vt:lpstr>
      <vt:lpstr>Чистить зубы нужно обязательно утром и вечером</vt:lpstr>
      <vt:lpstr>Гигиена воды</vt:lpstr>
      <vt:lpstr>Берегись инфекции!</vt:lpstr>
      <vt:lpstr>Гигиена питания</vt:lpstr>
      <vt:lpstr>Соблюдай эти простые правила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защитить себя от микробов?</dc:title>
  <dc:creator>User</dc:creator>
  <cp:lastModifiedBy>User</cp:lastModifiedBy>
  <cp:revision>1</cp:revision>
  <dcterms:created xsi:type="dcterms:W3CDTF">2011-01-28T13:09:06Z</dcterms:created>
  <dcterms:modified xsi:type="dcterms:W3CDTF">2011-01-28T13:45:26Z</dcterms:modified>
</cp:coreProperties>
</file>